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72" r:id="rId11"/>
    <p:sldId id="265" r:id="rId12"/>
    <p:sldId id="266" r:id="rId13"/>
    <p:sldId id="267" r:id="rId14"/>
    <p:sldId id="269" r:id="rId15"/>
    <p:sldId id="268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Z3oSvfiwU4?t=9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018B-9F75-4C10-869C-9BA9074D5F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How to Properly Wear a Face Mask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BBA50-BAA6-41A9-9204-381E47A81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Nurse Andrea</a:t>
            </a:r>
          </a:p>
        </p:txBody>
      </p:sp>
    </p:spTree>
    <p:extLst>
      <p:ext uri="{BB962C8B-B14F-4D97-AF65-F5344CB8AC3E}">
        <p14:creationId xmlns:p14="http://schemas.microsoft.com/office/powerpoint/2010/main" val="196837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80B6D5-FC3D-4450-B9B5-37E6A792B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" t="1130" r="4265" b="3166"/>
          <a:stretch/>
        </p:blipFill>
        <p:spPr>
          <a:xfrm>
            <a:off x="3666745" y="40005"/>
            <a:ext cx="4858510" cy="67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4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NOT to wear a mask: around your neck, on your forehead, under your nose, only on your nose, on your chin, dangling from one ear, on your arm.">
            <a:extLst>
              <a:ext uri="{FF2B5EF4-FFF2-40B4-BE49-F238E27FC236}">
                <a16:creationId xmlns:a16="http://schemas.microsoft.com/office/drawing/2014/main" id="{C0CC1BF5-D7BF-40EF-88BE-E3A6B402AB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0" y="952619"/>
            <a:ext cx="10617160" cy="4952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49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w to take off mask: Carefully, untie the strings behind your head or stretch the ear loops; Handle only by the ear loops or ties; Fold outside corners together; Be careful not to touch your eyes, nose, and mouth when removing and wash hands immediately after removing.">
            <a:extLst>
              <a:ext uri="{FF2B5EF4-FFF2-40B4-BE49-F238E27FC236}">
                <a16:creationId xmlns:a16="http://schemas.microsoft.com/office/drawing/2014/main" id="{CE509D7B-6C53-4F8E-B30E-8DCE3CCA3F03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" y="1173479"/>
            <a:ext cx="10412730" cy="4511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174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6433-6CA8-4824-B1E5-06D43761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Handwashing- a review!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309D6-FA67-452D-AC07-6ABA9BCCA2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41660"/>
            <a:ext cx="5589896" cy="3596204"/>
          </a:xfrm>
        </p:spPr>
        <p:txBody>
          <a:bodyPr>
            <a:normAutofit fontScale="850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Wet hands with water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Apply enough soap to cover all hand surfaces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Rub hands together and scrub everywhere for at least 20 seconds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Wash the front and back of your hands, in between your fingers, and under your nails.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Rinse hands with warm water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Dry hands completely using a single use towel or air dry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79554-9579-4ACE-8F68-EBAA01C4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98" y="1955612"/>
            <a:ext cx="3768300" cy="3768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74F0B3-9DE1-4AAC-989C-1D9158059763}"/>
              </a:ext>
            </a:extLst>
          </p:cNvPr>
          <p:cNvSpPr/>
          <p:nvPr/>
        </p:nvSpPr>
        <p:spPr>
          <a:xfrm>
            <a:off x="8112116" y="5931706"/>
            <a:ext cx="3543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https://youtu.be/OZ3oSvfiwU4?t=9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348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9D2A-99D3-41C5-8D48-87794B5F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together…</a:t>
            </a:r>
            <a:br>
              <a:rPr lang="en-US" dirty="0"/>
            </a:br>
            <a:r>
              <a:rPr lang="en-US" dirty="0"/>
              <a:t>Your turn!</a:t>
            </a:r>
          </a:p>
        </p:txBody>
      </p:sp>
      <p:pic>
        <p:nvPicPr>
          <p:cNvPr id="3074" name="Picture 2" descr="Image of people wearing masks correctly and other people wearing them incorrectly.">
            <a:extLst>
              <a:ext uri="{FF2B5EF4-FFF2-40B4-BE49-F238E27FC236}">
                <a16:creationId xmlns:a16="http://schemas.microsoft.com/office/drawing/2014/main" id="{D26C2FBA-EBBB-4FC8-A03B-F90E7EEC0FA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81" y="2214695"/>
            <a:ext cx="3587936" cy="35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7978-C11A-4575-B020-58D82DB1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42" y="-1"/>
            <a:ext cx="5826116" cy="1596177"/>
          </a:xfrm>
        </p:spPr>
        <p:txBody>
          <a:bodyPr/>
          <a:lstStyle/>
          <a:p>
            <a:r>
              <a:rPr lang="en-US" dirty="0"/>
              <a:t>How to clean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C4E60-5E2E-47FF-97AB-BE0734D820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2624375"/>
            <a:ext cx="10363826" cy="3424107"/>
          </a:xfrm>
        </p:spPr>
        <p:txBody>
          <a:bodyPr/>
          <a:lstStyle/>
          <a:p>
            <a:pPr lvl="0"/>
            <a:r>
              <a:rPr lang="en-US" dirty="0"/>
              <a:t>Masks should be washed regularly</a:t>
            </a:r>
          </a:p>
          <a:p>
            <a:pPr lvl="0"/>
            <a:r>
              <a:rPr lang="en-US" dirty="0"/>
              <a:t>Include mask with your regular laundry</a:t>
            </a:r>
          </a:p>
          <a:p>
            <a:pPr lvl="0"/>
            <a:r>
              <a:rPr lang="en-US" dirty="0"/>
              <a:t>Use regular laundry detergent and warmest appropriate water setting for cloth used to make the mask</a:t>
            </a:r>
          </a:p>
          <a:p>
            <a:pPr lvl="0"/>
            <a:r>
              <a:rPr lang="en-US" dirty="0"/>
              <a:t>Drying</a:t>
            </a:r>
          </a:p>
          <a:p>
            <a:pPr lvl="1"/>
            <a:r>
              <a:rPr lang="en-US" dirty="0"/>
              <a:t>Dryer-Use the highest heat setting and leave in the dryer until completely dry </a:t>
            </a:r>
          </a:p>
          <a:p>
            <a:pPr lvl="1"/>
            <a:r>
              <a:rPr lang="en-US" dirty="0"/>
              <a:t>Air Dry- Lay flat and allow to completely dry. If possible, place mask in direct sunlight</a:t>
            </a:r>
          </a:p>
          <a:p>
            <a:endParaRPr lang="en-US" dirty="0"/>
          </a:p>
        </p:txBody>
      </p:sp>
      <p:pic>
        <p:nvPicPr>
          <p:cNvPr id="4" name="Picture 3" descr="Washer and dryer - dryer has regular laundry including face masks">
            <a:extLst>
              <a:ext uri="{FF2B5EF4-FFF2-40B4-BE49-F238E27FC236}">
                <a16:creationId xmlns:a16="http://schemas.microsoft.com/office/drawing/2014/main" id="{E20C5FD4-F084-4067-954E-007C4B7441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010" y="1129558"/>
            <a:ext cx="3300095" cy="2473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13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C03E-B239-4E6A-8244-9B66A371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1142261"/>
            <a:ext cx="10364451" cy="1596177"/>
          </a:xfrm>
        </p:spPr>
        <p:txBody>
          <a:bodyPr/>
          <a:lstStyle/>
          <a:p>
            <a:r>
              <a:rPr lang="en-US" dirty="0"/>
              <a:t>Any Questions??</a:t>
            </a:r>
          </a:p>
        </p:txBody>
      </p:sp>
      <p:pic>
        <p:nvPicPr>
          <p:cNvPr id="2050" name="Picture 2" descr="Do wear a mask that: Covers your nose and mouth and secure it under your chin; Fits snugly against the sides of your face.">
            <a:extLst>
              <a:ext uri="{FF2B5EF4-FFF2-40B4-BE49-F238E27FC236}">
                <a16:creationId xmlns:a16="http://schemas.microsoft.com/office/drawing/2014/main" id="{0F3C2852-2152-428B-A1C3-F4C38472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2738438"/>
            <a:ext cx="60483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7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49140-AC4B-405F-A141-3323AD27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217170"/>
            <a:ext cx="10364451" cy="1596177"/>
          </a:xfrm>
        </p:spPr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1987A9-1951-490B-AC11-F1C1B2C262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11631" y="1344718"/>
            <a:ext cx="9167486" cy="463317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Centers for Disease Control and Prevention. (2019, October 8). </a:t>
            </a:r>
            <a:r>
              <a:rPr lang="en-US" sz="5600" i="1" dirty="0"/>
              <a:t>Handwashing - Clean hands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i="1" dirty="0"/>
              <a:t>	save lives</a:t>
            </a:r>
            <a:r>
              <a:rPr lang="en-US" sz="5600" dirty="0"/>
              <a:t>. https://www.cdc.gov/handwashing/index.html.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Centers for Disease Control and Prevention. (2020a, June 16). </a:t>
            </a:r>
            <a:r>
              <a:rPr lang="en-US" sz="5600" i="1" dirty="0"/>
              <a:t>How COVID-19 spreads</a:t>
            </a:r>
            <a:r>
              <a:rPr lang="en-US" sz="5600" dirty="0"/>
              <a:t>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	https://www.cdc.gov/coronavirus/2019-ncov/prevent-getting-sick/How-covid-	spreads.html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Centers for Disease Control and Prevention. (2020b, August 7). </a:t>
            </a:r>
            <a:r>
              <a:rPr lang="en-US" sz="5600" i="1" dirty="0"/>
              <a:t>Considerations for wearing masks</a:t>
            </a:r>
            <a:r>
              <a:rPr lang="en-US" sz="5600" dirty="0"/>
              <a:t>. 	https://www.cdc.gov/coronavirus/2019-ncov/prevent-getting-sick/diy-cloth-face-	coverings.html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Hartman, J. (2019, November 26). </a:t>
            </a:r>
            <a:r>
              <a:rPr lang="en-US" sz="5600" i="1" dirty="0"/>
              <a:t>Learn how to wash your hands song</a:t>
            </a:r>
            <a:r>
              <a:rPr lang="en-US" sz="5600" dirty="0"/>
              <a:t> [Video]. YouTube.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	https://www.youtube.com/watch?v=OZ3oSvfiwU4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Pennsylvania Department of Education. (2020, July). </a:t>
            </a:r>
            <a:r>
              <a:rPr lang="en-US" sz="5600" i="1" dirty="0"/>
              <a:t>Answers to FAQs: Universal face coverings order.</a:t>
            </a:r>
            <a:r>
              <a:rPr lang="en-US" sz="5600" dirty="0"/>
              <a:t> 	https://www.education.pa.gov/Schools/safeschools/emergencyplanning/COVID-19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600" dirty="0"/>
              <a:t>	Waivers/</a:t>
            </a:r>
            <a:r>
              <a:rPr lang="en-US" sz="5600" dirty="0" err="1"/>
              <a:t>MaskWearing</a:t>
            </a:r>
            <a:r>
              <a:rPr lang="en-US" sz="5600" dirty="0"/>
              <a:t>/Pages/default.aspx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5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F9C0-412E-4079-8FE0-C158873F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COVID-19?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F0BA6-44E8-47FC-B35B-84B417F654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Coronavirus disease 2019 (COVID-19, SARS-CoV-2) </a:t>
            </a:r>
          </a:p>
          <a:p>
            <a:r>
              <a:rPr lang="en-US" dirty="0"/>
              <a:t>respiratory illness that can spread from person to person</a:t>
            </a:r>
          </a:p>
          <a:p>
            <a:pPr lvl="1"/>
            <a:r>
              <a:rPr lang="en-US" dirty="0"/>
              <a:t>Through close contact- within 6 feet of another person</a:t>
            </a:r>
          </a:p>
          <a:p>
            <a:pPr lvl="1"/>
            <a:r>
              <a:rPr lang="en-US" dirty="0"/>
              <a:t>Through respiratory droplets in the air when an infected person coughs or sneezes</a:t>
            </a:r>
          </a:p>
          <a:p>
            <a:pPr lvl="1"/>
            <a:r>
              <a:rPr lang="en-US" dirty="0"/>
              <a:t>By touching a surface or object that has the virus on it and then touching your mouth, nose, or eyes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D6DC6-F851-4493-9DF3-533849C05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309" y="971681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1BE70-7B9F-4752-BF6D-CF98528CCF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264" y="3308164"/>
            <a:ext cx="7155806" cy="3424107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Follow everyday health habits</a:t>
            </a:r>
            <a:r>
              <a:rPr lang="en-US" dirty="0"/>
              <a:t>!</a:t>
            </a:r>
            <a:endParaRPr lang="en-US" sz="1800" dirty="0"/>
          </a:p>
          <a:p>
            <a:pPr lvl="1"/>
            <a:r>
              <a:rPr lang="en-US" b="1" dirty="0"/>
              <a:t>Handwashing-</a:t>
            </a:r>
            <a:r>
              <a:rPr lang="en-US" dirty="0"/>
              <a:t> wash often, with soap and water </a:t>
            </a:r>
          </a:p>
          <a:p>
            <a:pPr marL="457200" lvl="1" indent="0">
              <a:buNone/>
            </a:pPr>
            <a:r>
              <a:rPr lang="en-US" dirty="0"/>
              <a:t>	for at least 20 seconds each time</a:t>
            </a:r>
          </a:p>
          <a:p>
            <a:pPr lvl="2"/>
            <a:r>
              <a:rPr lang="en-US" dirty="0"/>
              <a:t>Use hand sanitizer when not available</a:t>
            </a:r>
          </a:p>
          <a:p>
            <a:pPr lvl="1"/>
            <a:r>
              <a:rPr lang="en-US" b="1" dirty="0"/>
              <a:t>Social Distancing</a:t>
            </a:r>
            <a:r>
              <a:rPr lang="en-US" dirty="0"/>
              <a:t>- stay at least 6 feet away from others</a:t>
            </a:r>
          </a:p>
          <a:p>
            <a:pPr lvl="2"/>
            <a:r>
              <a:rPr lang="en-US" dirty="0"/>
              <a:t>Avoid contact with people who are sick</a:t>
            </a:r>
          </a:p>
          <a:p>
            <a:pPr lvl="1"/>
            <a:r>
              <a:rPr lang="en-US" b="1" dirty="0"/>
              <a:t>Wearing a mask</a:t>
            </a:r>
            <a:r>
              <a:rPr lang="en-US" dirty="0"/>
              <a:t>- today we will focus on this!</a:t>
            </a:r>
          </a:p>
          <a:p>
            <a:endParaRPr lang="en-US" dirty="0"/>
          </a:p>
        </p:txBody>
      </p:sp>
      <p:pic>
        <p:nvPicPr>
          <p:cNvPr id="4" name="Picture 3" descr="Illustration of two individuals with masks on standing 6 feet apart">
            <a:extLst>
              <a:ext uri="{FF2B5EF4-FFF2-40B4-BE49-F238E27FC236}">
                <a16:creationId xmlns:a16="http://schemas.microsoft.com/office/drawing/2014/main" id="{269846FC-9A84-4CBE-80A6-FF8651ECAC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70" y="3335696"/>
            <a:ext cx="3714750" cy="251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DF099-6B85-4146-BA2D-3A6DDA556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640" y="125729"/>
            <a:ext cx="5227389" cy="29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03D0-5D2F-46EA-B13E-64055137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wear a mask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0EF24-4FC5-458B-BC12-9854748BE0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44182"/>
            <a:ext cx="5578466" cy="342410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Droplets are released into the air when someone talks, coughs, sneezes, or raises their voice</a:t>
            </a:r>
          </a:p>
          <a:p>
            <a:pPr lvl="0"/>
            <a:r>
              <a:rPr lang="en-US" dirty="0"/>
              <a:t>Masks are worn as a barrier to help prevent respiratory droplets from traveling into the air and onto other people </a:t>
            </a:r>
          </a:p>
          <a:p>
            <a:pPr lvl="0"/>
            <a:r>
              <a:rPr lang="en-US" dirty="0"/>
              <a:t>Source Control</a:t>
            </a:r>
          </a:p>
          <a:p>
            <a:pPr lvl="0"/>
            <a:r>
              <a:rPr lang="en-US" dirty="0"/>
              <a:t>Masks reduce the spray of droplets when worn over nose and mouth </a:t>
            </a:r>
          </a:p>
          <a:p>
            <a:endParaRPr lang="en-US" dirty="0"/>
          </a:p>
        </p:txBody>
      </p:sp>
      <p:pic>
        <p:nvPicPr>
          <p:cNvPr id="5" name="Picture 4" descr="woman wearing face covering, with a detail showing how the cloth barrier helps to contain respiratory droplets that she exhales">
            <a:extLst>
              <a:ext uri="{FF2B5EF4-FFF2-40B4-BE49-F238E27FC236}">
                <a16:creationId xmlns:a16="http://schemas.microsoft.com/office/drawing/2014/main" id="{04647B37-C5AF-495E-8AF6-DB9775A3C5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08" y="1944181"/>
            <a:ext cx="3600450" cy="3424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683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DDBE-4F6F-4E4F-9F68-7BC618CE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A2B12-F850-49CB-950E-DA84B57116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4410" y="3228153"/>
            <a:ext cx="10363826" cy="3424107"/>
          </a:xfrm>
        </p:spPr>
        <p:txBody>
          <a:bodyPr/>
          <a:lstStyle/>
          <a:p>
            <a:pPr lvl="0"/>
            <a:r>
              <a:rPr lang="en-US" dirty="0"/>
              <a:t>Wear mask in public settings and when around people who don’t live in your household</a:t>
            </a:r>
          </a:p>
          <a:p>
            <a:pPr lvl="0"/>
            <a:r>
              <a:rPr lang="en-US" dirty="0"/>
              <a:t>When social distancing measures are difficult to maintain</a:t>
            </a:r>
          </a:p>
          <a:p>
            <a:pPr lvl="0"/>
            <a:r>
              <a:rPr lang="en-US" dirty="0"/>
              <a:t>Here at school </a:t>
            </a:r>
          </a:p>
          <a:p>
            <a:pPr lvl="0"/>
            <a:r>
              <a:rPr lang="en-US" dirty="0"/>
              <a:t>Your mask may help protect others, their mask might help protect YOU!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Wear a mask. Protect Others.">
            <a:extLst>
              <a:ext uri="{FF2B5EF4-FFF2-40B4-BE49-F238E27FC236}">
                <a16:creationId xmlns:a16="http://schemas.microsoft.com/office/drawing/2014/main" id="{DA414D4B-4781-4E0B-B838-25262121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" y="618517"/>
            <a:ext cx="1143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5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E3EF-E06B-4F98-A435-87BFD41A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7150"/>
            <a:ext cx="10364451" cy="1596177"/>
          </a:xfrm>
        </p:spPr>
        <p:txBody>
          <a:bodyPr/>
          <a:lstStyle/>
          <a:p>
            <a:r>
              <a:rPr lang="en-US" dirty="0"/>
              <a:t>How to select a mask</a:t>
            </a:r>
          </a:p>
        </p:txBody>
      </p:sp>
      <p:pic>
        <p:nvPicPr>
          <p:cNvPr id="4" name="Picture 3" descr="DO choose masks that: have 2 or more layers of washable, breathable fabric; completely cover your nose and mouth; fit snugly against the sides of your face and don't have gaps.">
            <a:extLst>
              <a:ext uri="{FF2B5EF4-FFF2-40B4-BE49-F238E27FC236}">
                <a16:creationId xmlns:a16="http://schemas.microsoft.com/office/drawing/2014/main" id="{FEE12095-F402-43B5-8C30-8F41176F32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39" y="1463040"/>
            <a:ext cx="4418330" cy="46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O NOT choose masks that: are made of fabric that makes it hard to breath, for example, vinyl; have exhalation valves or vents which allow virus particles to escape; are intended for healthcare workers, including N95 respirators or surgical masks.">
            <a:extLst>
              <a:ext uri="{FF2B5EF4-FFF2-40B4-BE49-F238E27FC236}">
                <a16:creationId xmlns:a16="http://schemas.microsoft.com/office/drawing/2014/main" id="{09A63274-AB14-46DD-BC0E-EA8B3A6654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1" y="1463040"/>
            <a:ext cx="4418330" cy="469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84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ial Situations: Glasses - If you wear glasses, find a mask that fits closely over your nose or one that has a nose wire to limit fogging.">
            <a:extLst>
              <a:ext uri="{FF2B5EF4-FFF2-40B4-BE49-F238E27FC236}">
                <a16:creationId xmlns:a16="http://schemas.microsoft.com/office/drawing/2014/main" id="{6E353C12-2B2C-4880-A6DF-B66D957B53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1325880"/>
            <a:ext cx="7863840" cy="420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82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F230C-CDFD-4002-8D4F-E0A85288B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33" y="970431"/>
            <a:ext cx="9759534" cy="2286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4FE88-9F17-419F-A403-198ED5F0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364451" cy="1596177"/>
          </a:xfrm>
        </p:spPr>
        <p:txBody>
          <a:bodyPr/>
          <a:lstStyle/>
          <a:p>
            <a:r>
              <a:rPr lang="en-US" dirty="0"/>
              <a:t>Wear your mask correctly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C2447-4A27-40A4-9F4D-175C017DC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5025" y="3257406"/>
            <a:ext cx="10363826" cy="3424107"/>
          </a:xfrm>
        </p:spPr>
        <p:txBody>
          <a:bodyPr/>
          <a:lstStyle/>
          <a:p>
            <a:pPr lvl="0"/>
            <a:r>
              <a:rPr lang="en-US" dirty="0"/>
              <a:t>Wash your hands before putting on a mask</a:t>
            </a:r>
          </a:p>
          <a:p>
            <a:pPr lvl="0"/>
            <a:r>
              <a:rPr lang="en-US" dirty="0"/>
              <a:t>Wear a mask correctly and consistently for best protection</a:t>
            </a:r>
          </a:p>
          <a:p>
            <a:pPr lvl="0"/>
            <a:r>
              <a:rPr lang="en-US" dirty="0"/>
              <a:t>Wear a mask that covers your nose and mouth and secure it under your chin</a:t>
            </a:r>
          </a:p>
          <a:p>
            <a:pPr lvl="0"/>
            <a:r>
              <a:rPr lang="en-US" dirty="0"/>
              <a:t>Fits snugly against the side of your face</a:t>
            </a:r>
          </a:p>
          <a:p>
            <a:pPr lvl="0"/>
            <a:r>
              <a:rPr lang="en-US" dirty="0"/>
              <a:t>Make sure you can breathe easily</a:t>
            </a:r>
          </a:p>
          <a:p>
            <a:pPr lvl="0"/>
            <a:r>
              <a:rPr lang="en-US" dirty="0"/>
              <a:t>Do not touch the mask while wearing it- if you do wash your hands or use hand sanitizer to disinfect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2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4D23-918B-4D57-8E91-D1BAF7FEE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22491"/>
            <a:ext cx="10364451" cy="1596177"/>
          </a:xfrm>
        </p:spPr>
        <p:txBody>
          <a:bodyPr/>
          <a:lstStyle/>
          <a:p>
            <a:r>
              <a:rPr lang="en-US" dirty="0"/>
              <a:t>How to wear a mask</a:t>
            </a:r>
          </a:p>
        </p:txBody>
      </p:sp>
      <p:pic>
        <p:nvPicPr>
          <p:cNvPr id="4" name="Content Placeholder 3" descr="fitting a cloth facemask to your face. The mask should cover from below your chin to above your nose, and be pinched to fit the bridge of your nose snugly.">
            <a:extLst>
              <a:ext uri="{FF2B5EF4-FFF2-40B4-BE49-F238E27FC236}">
                <a16:creationId xmlns:a16="http://schemas.microsoft.com/office/drawing/2014/main" id="{DF5F787F-B855-4630-87F7-F58B85AFA28F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39" y="1554481"/>
            <a:ext cx="7132320" cy="4433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80938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133</TotalTime>
  <Words>652</Words>
  <Application>Microsoft Office PowerPoint</Application>
  <PresentationFormat>Widescreen</PresentationFormat>
  <Paragraphs>61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Tw Cen MT</vt:lpstr>
      <vt:lpstr>Droplet</vt:lpstr>
      <vt:lpstr>How to Properly Wear a Face Mask </vt:lpstr>
      <vt:lpstr>What is COVID-19?  </vt:lpstr>
      <vt:lpstr>PowerPoint Presentation</vt:lpstr>
      <vt:lpstr>Why we wear a mask </vt:lpstr>
      <vt:lpstr> </vt:lpstr>
      <vt:lpstr>How to select a mask</vt:lpstr>
      <vt:lpstr>PowerPoint Presentation</vt:lpstr>
      <vt:lpstr>Wear your mask correctly </vt:lpstr>
      <vt:lpstr>How to wear a mask</vt:lpstr>
      <vt:lpstr>PowerPoint Presentation</vt:lpstr>
      <vt:lpstr>PowerPoint Presentation</vt:lpstr>
      <vt:lpstr>PowerPoint Presentation</vt:lpstr>
      <vt:lpstr>Handwashing- a review!</vt:lpstr>
      <vt:lpstr>Putting it all together… Your turn!</vt:lpstr>
      <vt:lpstr>How to clean masks</vt:lpstr>
      <vt:lpstr>Any Questions??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Properly Wear a Face Mask</dc:title>
  <dc:creator>Angstadt, Andrea</dc:creator>
  <cp:lastModifiedBy>Angstadt, Andrea</cp:lastModifiedBy>
  <cp:revision>11</cp:revision>
  <dcterms:created xsi:type="dcterms:W3CDTF">2020-10-09T17:36:48Z</dcterms:created>
  <dcterms:modified xsi:type="dcterms:W3CDTF">2020-10-26T14:56:08Z</dcterms:modified>
</cp:coreProperties>
</file>